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57" r:id="rId4"/>
    <p:sldId id="258" r:id="rId5"/>
    <p:sldId id="262" r:id="rId6"/>
    <p:sldId id="264" r:id="rId7"/>
    <p:sldId id="265" r:id="rId8"/>
    <p:sldId id="259" r:id="rId9"/>
    <p:sldId id="260" r:id="rId10"/>
    <p:sldId id="261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C5DFAB9-829B-41D3-905D-3102418C1B96}" type="doc">
      <dgm:prSet loTypeId="urn:microsoft.com/office/officeart/2005/8/layout/hProcess3" loCatId="process" qsTypeId="urn:microsoft.com/office/officeart/2005/8/quickstyle/simple1" qsCatId="simple" csTypeId="urn:microsoft.com/office/officeart/2005/8/colors/accent1_2" csCatId="accent1" phldr="0"/>
      <dgm:spPr/>
    </dgm:pt>
    <dgm:pt modelId="{AC3E8617-D31A-4C72-954D-286B07013954}" type="pres">
      <dgm:prSet presAssocID="{0C5DFAB9-829B-41D3-905D-3102418C1B96}" presName="Name0" presStyleCnt="0">
        <dgm:presLayoutVars>
          <dgm:dir/>
          <dgm:animLvl val="lvl"/>
          <dgm:resizeHandles val="exact"/>
        </dgm:presLayoutVars>
      </dgm:prSet>
      <dgm:spPr/>
    </dgm:pt>
    <dgm:pt modelId="{DE36537B-3894-46C0-BF1B-78128B071BE0}" type="pres">
      <dgm:prSet presAssocID="{0C5DFAB9-829B-41D3-905D-3102418C1B96}" presName="dummy" presStyleCnt="0"/>
      <dgm:spPr/>
    </dgm:pt>
    <dgm:pt modelId="{38BEEF99-F171-4A11-8718-206B8DADB3E2}" type="pres">
      <dgm:prSet presAssocID="{0C5DFAB9-829B-41D3-905D-3102418C1B96}" presName="linH" presStyleCnt="0"/>
      <dgm:spPr/>
    </dgm:pt>
    <dgm:pt modelId="{C4E297AE-3B22-4FE1-B338-A93ECEC87A6B}" type="pres">
      <dgm:prSet presAssocID="{0C5DFAB9-829B-41D3-905D-3102418C1B96}" presName="padding1" presStyleCnt="0"/>
      <dgm:spPr/>
    </dgm:pt>
    <dgm:pt modelId="{DC638F21-3FCF-42BD-A120-366A16447CB4}" type="pres">
      <dgm:prSet presAssocID="{0C5DFAB9-829B-41D3-905D-3102418C1B96}" presName="padding2" presStyleCnt="0"/>
      <dgm:spPr/>
    </dgm:pt>
    <dgm:pt modelId="{F5872697-4D56-44C7-997C-3DF702B019DA}" type="pres">
      <dgm:prSet presAssocID="{0C5DFAB9-829B-41D3-905D-3102418C1B96}" presName="negArrow" presStyleCnt="0"/>
      <dgm:spPr/>
    </dgm:pt>
    <dgm:pt modelId="{3E5F48A4-2D80-4DD5-8170-8C7E19E13393}" type="pres">
      <dgm:prSet presAssocID="{0C5DFAB9-829B-41D3-905D-3102418C1B96}" presName="backgroundArrow" presStyleLbl="node1" presStyleIdx="0" presStyleCnt="1"/>
      <dgm:spPr/>
    </dgm:pt>
  </dgm:ptLst>
  <dgm:cxnLst>
    <dgm:cxn modelId="{67348B5B-2ACC-4AB5-9A7E-D38AE9137915}" type="presOf" srcId="{0C5DFAB9-829B-41D3-905D-3102418C1B96}" destId="{AC3E8617-D31A-4C72-954D-286B07013954}" srcOrd="0" destOrd="0" presId="urn:microsoft.com/office/officeart/2005/8/layout/hProcess3"/>
    <dgm:cxn modelId="{FAC94C12-DEE9-4CFC-959A-7CD96D039B6C}" type="presParOf" srcId="{AC3E8617-D31A-4C72-954D-286B07013954}" destId="{DE36537B-3894-46C0-BF1B-78128B071BE0}" srcOrd="0" destOrd="0" presId="urn:microsoft.com/office/officeart/2005/8/layout/hProcess3"/>
    <dgm:cxn modelId="{50A05576-63CC-495B-BBBB-D76FE2B79107}" type="presParOf" srcId="{AC3E8617-D31A-4C72-954D-286B07013954}" destId="{38BEEF99-F171-4A11-8718-206B8DADB3E2}" srcOrd="1" destOrd="0" presId="urn:microsoft.com/office/officeart/2005/8/layout/hProcess3"/>
    <dgm:cxn modelId="{308EA95C-E13D-4FD6-A8A7-6647414B90D2}" type="presParOf" srcId="{38BEEF99-F171-4A11-8718-206B8DADB3E2}" destId="{C4E297AE-3B22-4FE1-B338-A93ECEC87A6B}" srcOrd="0" destOrd="0" presId="urn:microsoft.com/office/officeart/2005/8/layout/hProcess3"/>
    <dgm:cxn modelId="{FA001DF8-522D-4964-AFD1-EF9E0EE20386}" type="presParOf" srcId="{38BEEF99-F171-4A11-8718-206B8DADB3E2}" destId="{DC638F21-3FCF-42BD-A120-366A16447CB4}" srcOrd="1" destOrd="0" presId="urn:microsoft.com/office/officeart/2005/8/layout/hProcess3"/>
    <dgm:cxn modelId="{4331B2BA-7B3E-480A-941D-B0BB5AA9FD29}" type="presParOf" srcId="{38BEEF99-F171-4A11-8718-206B8DADB3E2}" destId="{F5872697-4D56-44C7-997C-3DF702B019DA}" srcOrd="2" destOrd="0" presId="urn:microsoft.com/office/officeart/2005/8/layout/hProcess3"/>
    <dgm:cxn modelId="{8FD637F7-91E7-47E5-BD81-7899953199CB}" type="presParOf" srcId="{38BEEF99-F171-4A11-8718-206B8DADB3E2}" destId="{3E5F48A4-2D80-4DD5-8170-8C7E19E13393}" srcOrd="3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E5F48A4-2D80-4DD5-8170-8C7E19E13393}">
      <dsp:nvSpPr>
        <dsp:cNvPr id="0" name=""/>
        <dsp:cNvSpPr/>
      </dsp:nvSpPr>
      <dsp:spPr>
        <a:xfrm>
          <a:off x="0" y="80"/>
          <a:ext cx="1440160" cy="1440000"/>
        </a:xfrm>
        <a:prstGeom prst="right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16.11.2023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16.11.2023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16.11.2023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737824"/>
          </a:xfrm>
        </p:spPr>
        <p:txBody>
          <a:bodyPr/>
          <a:lstStyle/>
          <a:p>
            <a:r>
              <a:rPr lang="ru-RU" b="1" dirty="0" smtClean="0"/>
              <a:t>«ПРОВАЛЫ ПАМЯТИ»</a:t>
            </a:r>
          </a:p>
          <a:p>
            <a:endParaRPr lang="ru-RU" b="1" dirty="0" smtClean="0"/>
          </a:p>
          <a:p>
            <a:r>
              <a:rPr lang="ru-RU" b="1" dirty="0" smtClean="0"/>
              <a:t>«НАЙДИ ОШИБКУ»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5362" name="Picture 2" descr="http://banner2.cleanpng.com/20180516/lbw/kisspng-question-mark-animation-information-clip-art-5afc4e3ce097a0.075099281526484540919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2852936"/>
            <a:ext cx="4555163" cy="3410744"/>
          </a:xfrm>
          <a:prstGeom prst="rect">
            <a:avLst/>
          </a:prstGeom>
          <a:noFill/>
        </p:spPr>
      </p:pic>
      <p:pic>
        <p:nvPicPr>
          <p:cNvPr id="15364" name="Picture 4" descr="https://avatars.mds.yandex.net/i?id=88bd97f454b55c6cb658327ffbf000b2f281ea00-10700023-images-thumbs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3356992"/>
            <a:ext cx="3312368" cy="304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593808"/>
          </a:xfrm>
        </p:spPr>
        <p:txBody>
          <a:bodyPr/>
          <a:lstStyle/>
          <a:p>
            <a:r>
              <a:rPr lang="ru-RU" dirty="0" smtClean="0"/>
              <a:t>«ЖЕСТИКУЛЯЦИЯ»</a:t>
            </a:r>
            <a:endParaRPr lang="ru-RU" dirty="0"/>
          </a:p>
        </p:txBody>
      </p:sp>
      <p:pic>
        <p:nvPicPr>
          <p:cNvPr id="35842" name="Picture 2" descr="https://res.cloudinary.com/spiralyze/image/upload/f_auto,w_auto/BabySignLanguage/DictionaryPages/all_done.sv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2204864"/>
            <a:ext cx="6978700" cy="41872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737824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ПРИЕМ « ЭХО»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/>
              <a:t>ПРИЕМ «КТО МЕНЯ СЛЫШИТ…..»</a:t>
            </a:r>
            <a:endParaRPr lang="ru-RU" b="1" dirty="0"/>
          </a:p>
        </p:txBody>
      </p:sp>
      <p:pic>
        <p:nvPicPr>
          <p:cNvPr id="36866" name="Picture 2" descr="https://blogger.googleusercontent.com/img/b/R29vZ2xl/AVvXsEhvM5-_w4IdQLTYQ3ovY5oq9GB_gLbFsA3_FZwCIOjl1rmYujU4VVle36qK6tbS7B1GUXeeze3iiM4Wj45zRdq_ch2AJUnMHv15su-2atGkQkHZbkMrLry44KsutO4xCYyXM3CG7zvatGT_Q5lTg0Qz3j7_dzb1Qb5XHZdNO-c_k9JFDFopuFrgU3EJ/s953/nashen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2708920"/>
            <a:ext cx="5965242" cy="33550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6025856"/>
          </a:xfrm>
        </p:spPr>
        <p:txBody>
          <a:bodyPr/>
          <a:lstStyle/>
          <a:p>
            <a:r>
              <a:rPr lang="ru-RU" dirty="0" smtClean="0"/>
              <a:t>ПРИЕМ «ДЕЯТКА ТИШИНЫ»</a:t>
            </a:r>
            <a:endParaRPr lang="ru-RU" dirty="0" smtClean="0"/>
          </a:p>
          <a:p>
            <a:r>
              <a:rPr lang="ru-RU" dirty="0" smtClean="0"/>
              <a:t>ПРИЕМ «ИГРУШКА»</a:t>
            </a:r>
            <a:endParaRPr lang="ru-RU" dirty="0" smtClean="0"/>
          </a:p>
          <a:p>
            <a:r>
              <a:rPr lang="ru-RU" dirty="0" smtClean="0"/>
              <a:t>ПРИЕМ « БАНОЧКА ЖЕЛАНИЙ»</a:t>
            </a:r>
            <a:endParaRPr lang="ru-RU" dirty="0"/>
          </a:p>
        </p:txBody>
      </p:sp>
      <p:pic>
        <p:nvPicPr>
          <p:cNvPr id="37890" name="Picture 2" descr="C:\Users\я\Downloads\IMG_20231116_104825_4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2132856"/>
            <a:ext cx="3816424" cy="4365104"/>
          </a:xfrm>
          <a:prstGeom prst="rect">
            <a:avLst/>
          </a:prstGeom>
          <a:noFill/>
        </p:spPr>
      </p:pic>
      <p:pic>
        <p:nvPicPr>
          <p:cNvPr id="37891" name="Picture 3" descr="C:\Users\я\Downloads\Screenshot_20231115-1434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2132856"/>
            <a:ext cx="3370869" cy="47251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8914" name="AutoShape 2" descr="https://yandex-images.clstorage.net/m9un7V414/cd6dears6rI/4_Q0lTc1ZL4UfqstX6wIX4rd4IWSetKiHQSK8L93vrRjaivZXUpUaPTwJEXG5nfUj_NpXiWzjVzfoRZAqzU-GfckIASgpKS_UWxpvlkvDFrZ2rBAwvyTo8tHiGqlK2Nq-SDnBgDV3vuisjEF1bSzB9W8-dIgcZiGwXVcSrOrLw4lsbSQtWIuN5vjZ-nd78SanJ9qjAN1TaYW25HsZmdv7vihbc7InNv2Jrw7ABov9wub-C9dKzhSQ0s3UI-yYq5HaTgx3DeiLn-bbWZu0SjBnJkXLUMN8MZmGlOdb-sjoiE3pmAPiBofdyY3-09RLnJH1j6s3Oy_3UTJeF8B-qxuRyf4thE9bmX2mCVnJ55oxRCTlGKJSHNGJhqREWTpKGLns6ApQk2WmD-mtf0N1qG8RhT_L10jOFAABr4TB72qowtmMbDQNW0ncl1h4OlSJwJSWZytykh8hSsSn58p7mUp5nfiYokC3pc3r7Q8jtXqNUrW8axd7boZjgh4Hwq6YSNBqrT4Wv5rq76S62Ao2qMM1x3dqYpBMkUj1xedpGvlKKb_YmfNwxZc-2I8_c7er_uIkf1tWuh5EINKORfGNeNqCW8yf1vyYyX9k-9sJxqgjFfb26EAxLQDIRdQWC2vpqun8Ofgx0vVXvUm8PQPWKvxj5G-4R6kMplOTf1UhjqhoAApfXAd8mKme1uk5-ZebEhU3xJnQ0eySORX3p5rbyPm6_LiYokAVRt4Yf30zVjjN8hT86FVYzRbTgl12wM1bewF63G2WjArYXmVK2HklOfC05BTaIxNMs_lmVidq2DlY6AyIaiPhdfVtqZ1OE0fpTQB2z5i1CkzEYsHeVpFsu3pjCa7P9c_oGU62q7jKZZhDFpfXqSNzfRJKVpXVqDrIafgNGAlxcmdWH9hMLzJlS06x1Z5ZBpjs54CCXEUj3Qk5wlh_bUaMSdk-ZlkKSYXb8PY0p3liQSxxaRQXl1na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8916" name="Picture 4" descr="https://fs.znanio.ru/d5af0e/59/58/dc2e6c2d02d11144bf3239425d942b4e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type="body" idx="1"/>
          </p:nvPr>
        </p:nvSpPr>
        <p:spPr>
          <a:xfrm>
            <a:off x="722313" y="1268760"/>
            <a:ext cx="7772400" cy="3608040"/>
          </a:xfrm>
        </p:spPr>
        <p:txBody>
          <a:bodyPr>
            <a:normAutofit fontScale="92500" lnSpcReduction="20000"/>
          </a:bodyPr>
          <a:lstStyle/>
          <a:p>
            <a:r>
              <a:rPr lang="ru-RU" sz="4000" i="1" dirty="0" smtClean="0">
                <a:solidFill>
                  <a:schemeClr val="tx1"/>
                </a:solidFill>
              </a:rPr>
              <a:t>«Внимание есть именно та дверь,</a:t>
            </a:r>
            <a:endParaRPr lang="ru-RU" sz="4000" dirty="0" smtClean="0">
              <a:solidFill>
                <a:schemeClr val="tx1"/>
              </a:solidFill>
            </a:endParaRPr>
          </a:p>
          <a:p>
            <a:r>
              <a:rPr lang="ru-RU" sz="4000" i="1" dirty="0" smtClean="0">
                <a:solidFill>
                  <a:schemeClr val="tx1"/>
                </a:solidFill>
              </a:rPr>
              <a:t>через которую проходит все,</a:t>
            </a:r>
            <a:endParaRPr lang="ru-RU" sz="4000" dirty="0" smtClean="0">
              <a:solidFill>
                <a:schemeClr val="tx1"/>
              </a:solidFill>
            </a:endParaRPr>
          </a:p>
          <a:p>
            <a:r>
              <a:rPr lang="ru-RU" sz="4000" i="1" dirty="0" smtClean="0">
                <a:solidFill>
                  <a:schemeClr val="tx1"/>
                </a:solidFill>
              </a:rPr>
              <a:t>что входит в душу человека из внешнего мира»</a:t>
            </a:r>
            <a:endParaRPr lang="ru-RU" sz="4000" dirty="0" smtClean="0">
              <a:solidFill>
                <a:schemeClr val="tx1"/>
              </a:solidFill>
            </a:endParaRPr>
          </a:p>
          <a:p>
            <a:r>
              <a:rPr lang="ru-RU" sz="4000" i="1" dirty="0" smtClean="0">
                <a:solidFill>
                  <a:schemeClr val="tx1"/>
                </a:solidFill>
              </a:rPr>
              <a:t>                              </a:t>
            </a:r>
          </a:p>
          <a:p>
            <a:r>
              <a:rPr lang="ru-RU" sz="4000" i="1" dirty="0" smtClean="0">
                <a:solidFill>
                  <a:schemeClr val="tx1"/>
                </a:solidFill>
              </a:rPr>
              <a:t> </a:t>
            </a:r>
            <a:r>
              <a:rPr lang="ru-RU" sz="4000" i="1" dirty="0" smtClean="0">
                <a:solidFill>
                  <a:schemeClr val="tx1"/>
                </a:solidFill>
              </a:rPr>
              <a:t>                                К.Д.Ушинский</a:t>
            </a:r>
            <a:endParaRPr lang="ru-RU" sz="4000" dirty="0" smtClean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ТАКОЕ ВНИМАНИЕ?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«…….Внимание – та волшебная дверца, через которую человек внимает внешнему миру, общается с ним»</a:t>
            </a:r>
          </a:p>
          <a:p>
            <a:r>
              <a:rPr lang="ru-RU" dirty="0" smtClean="0"/>
              <a:t>                                             Тихомирова Л.Ф.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СВОЙСТВА </a:t>
            </a:r>
            <a:r>
              <a:rPr lang="ru-RU" dirty="0" smtClean="0"/>
              <a:t>ВНИМАНИЯ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Объем внимания  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Устойчивость </a:t>
            </a:r>
            <a:r>
              <a:rPr lang="ru-RU" dirty="0" smtClean="0"/>
              <a:t>внимания </a:t>
            </a:r>
          </a:p>
          <a:p>
            <a:r>
              <a:rPr lang="ru-RU" dirty="0" smtClean="0"/>
              <a:t> </a:t>
            </a:r>
            <a:endParaRPr lang="ru-RU" dirty="0" smtClean="0"/>
          </a:p>
          <a:p>
            <a:r>
              <a:rPr lang="ru-RU" dirty="0" smtClean="0"/>
              <a:t>Концентрация внимания  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Переключение внимания </a:t>
            </a:r>
            <a:endParaRPr lang="ru-RU" dirty="0" smtClean="0"/>
          </a:p>
          <a:p>
            <a:r>
              <a:rPr lang="ru-RU" dirty="0" smtClean="0"/>
              <a:t> </a:t>
            </a:r>
            <a:endParaRPr lang="ru-RU" dirty="0" smtClean="0"/>
          </a:p>
          <a:p>
            <a:r>
              <a:rPr lang="ru-RU" dirty="0" smtClean="0"/>
              <a:t>Распределение внимания 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ru-RU" dirty="0" smtClean="0"/>
              <a:t>КАК ПРИВЛЕЧЬ ВНИМАНИЕ УЧЕНИКОВ? </a:t>
            </a:r>
            <a:endParaRPr lang="ru-RU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3707904" y="3284984"/>
          <a:ext cx="1440160" cy="1440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050" name="AutoShape 2" descr="https://media.baamboozle.com/uploads/images/109109/1630426812_124867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2" name="AutoShape 4" descr="https://media.baamboozle.com/uploads/images/109109/1630426812_124867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4" name="Picture 6" descr="https://e7.pngegg.com/pngimages/147/688/png-clipart-daydreaming-bored-s-child-hand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2276872"/>
            <a:ext cx="3851920" cy="3744416"/>
          </a:xfrm>
          <a:prstGeom prst="rect">
            <a:avLst/>
          </a:prstGeom>
          <a:noFill/>
        </p:spPr>
      </p:pic>
      <p:pic>
        <p:nvPicPr>
          <p:cNvPr id="2056" name="Picture 8" descr="https://avatars.mds.yandex.net/i?id=cf5a3458995df95a409e84cf2eac9620_l-5236362-images-thumbs&amp;n=1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148064" y="2636912"/>
            <a:ext cx="3995936" cy="38395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ПРИЕМЫ ПРИВЛЕЧЕНИЯ ВНИМАНИЯ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Голосовая и эмоциональная модуляция. </a:t>
            </a:r>
            <a:endParaRPr lang="ru-RU" b="1" dirty="0" smtClean="0"/>
          </a:p>
          <a:p>
            <a:endParaRPr lang="ru-RU" b="1" dirty="0" smtClean="0"/>
          </a:p>
          <a:p>
            <a:r>
              <a:rPr lang="ru-RU" b="1" dirty="0" smtClean="0"/>
              <a:t>«Переход на шёпот»</a:t>
            </a:r>
          </a:p>
          <a:p>
            <a:endParaRPr lang="ru-RU" b="1" dirty="0" smtClean="0"/>
          </a:p>
          <a:p>
            <a:r>
              <a:rPr lang="ru-RU" b="1" dirty="0" smtClean="0"/>
              <a:t>«Неожиданная тишина»</a:t>
            </a:r>
          </a:p>
          <a:p>
            <a:endParaRPr lang="ru-RU" b="1" dirty="0" smtClean="0"/>
          </a:p>
          <a:p>
            <a:r>
              <a:rPr lang="ru-RU" b="1" dirty="0" smtClean="0"/>
              <a:t>«Дать задание»</a:t>
            </a:r>
            <a:endParaRPr lang="ru-RU" dirty="0"/>
          </a:p>
        </p:txBody>
      </p:sp>
      <p:pic>
        <p:nvPicPr>
          <p:cNvPr id="33794" name="Picture 2" descr="https://img.freepik.com/premium-vector/woman-whispering-into-someone-ear-telling-her-something-secret_37029-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3140968"/>
            <a:ext cx="2830116" cy="28301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449792"/>
          </a:xfrm>
        </p:spPr>
        <p:txBody>
          <a:bodyPr/>
          <a:lstStyle/>
          <a:p>
            <a:r>
              <a:rPr lang="ru-RU" b="1" dirty="0" smtClean="0"/>
              <a:t>Использование интригующей лексики типа «загадка», «тайна», «секрет» и т.д.</a:t>
            </a:r>
          </a:p>
          <a:p>
            <a:endParaRPr lang="ru-RU" b="1" dirty="0" smtClean="0"/>
          </a:p>
          <a:p>
            <a:r>
              <a:rPr lang="ru-RU" b="1" dirty="0" smtClean="0"/>
              <a:t>ПРИЕМ «Интрига»</a:t>
            </a:r>
            <a:endParaRPr lang="ru-RU" b="1" dirty="0"/>
          </a:p>
        </p:txBody>
      </p:sp>
      <p:sp>
        <p:nvSpPr>
          <p:cNvPr id="34818" name="AutoShape 2" descr="https://zooofoto.ru/foto/1596/kartinka_udava_iz_multfilma_38_popugaev_9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4820" name="Picture 4" descr="https://gas-kvas.com/uploads/posts/2023-01/1674044888_gas-kvas-com-p-risunki-na-temu-zaryadka-dlya-khvosta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3429000"/>
            <a:ext cx="3824424" cy="2880320"/>
          </a:xfrm>
          <a:prstGeom prst="rect">
            <a:avLst/>
          </a:prstGeom>
          <a:noFill/>
        </p:spPr>
      </p:pic>
      <p:pic>
        <p:nvPicPr>
          <p:cNvPr id="34822" name="Picture 6" descr="https://i1.wp.com/kamni.guru/images/121608/pemza-gi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3501008"/>
            <a:ext cx="3264362" cy="2448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fsd.multiurok.ru/html/2021/04/11/s_60734db9cd77c/img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8640"/>
            <a:ext cx="8568952" cy="64267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Вскоре пришлось на остров завозить кошек. Их доставляли на самолётах из других мест. Только так и удалось справиться с крысиной напастью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99" y="260648"/>
            <a:ext cx="8616957" cy="60121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35</TotalTime>
  <Words>146</Words>
  <Application>Microsoft Office PowerPoint</Application>
  <PresentationFormat>Экран (4:3)</PresentationFormat>
  <Paragraphs>40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Городская</vt:lpstr>
      <vt:lpstr>Слайд 1</vt:lpstr>
      <vt:lpstr>Слайд 2</vt:lpstr>
      <vt:lpstr>ЧТО ТАКОЕ ВНИМАНИЕ?</vt:lpstr>
      <vt:lpstr>          СВОЙСТВА ВНИМАНИЯ </vt:lpstr>
      <vt:lpstr>КАК ПРИВЛЕЧЬ ВНИМАНИЕ УЧЕНИКОВ? </vt:lpstr>
      <vt:lpstr>ПРИЕМЫ ПРИВЛЕЧЕНИЯ ВНИМАНИЯ 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Диана Александровна</dc:creator>
  <cp:lastModifiedBy>я</cp:lastModifiedBy>
  <cp:revision>4</cp:revision>
  <dcterms:created xsi:type="dcterms:W3CDTF">2023-11-14T11:53:58Z</dcterms:created>
  <dcterms:modified xsi:type="dcterms:W3CDTF">2023-11-16T07:54:50Z</dcterms:modified>
</cp:coreProperties>
</file>